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56" r:id="rId5"/>
    <p:sldId id="257" r:id="rId6"/>
    <p:sldId id="258" r:id="rId7"/>
    <p:sldId id="259" r:id="rId8"/>
    <p:sldId id="260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7" r:id="rId17"/>
    <p:sldId id="280" r:id="rId18"/>
    <p:sldId id="279" r:id="rId19"/>
    <p:sldId id="261" r:id="rId20"/>
    <p:sldId id="262" r:id="rId21"/>
    <p:sldId id="281" r:id="rId22"/>
    <p:sldId id="286" r:id="rId23"/>
    <p:sldId id="282" r:id="rId24"/>
    <p:sldId id="283" r:id="rId25"/>
    <p:sldId id="284" r:id="rId26"/>
    <p:sldId id="287" r:id="rId27"/>
    <p:sldId id="268" r:id="rId28"/>
    <p:sldId id="285" r:id="rId29"/>
    <p:sldId id="290" r:id="rId30"/>
    <p:sldId id="289" r:id="rId31"/>
    <p:sldId id="288" r:id="rId32"/>
    <p:sldId id="265" r:id="rId3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91" autoAdjust="0"/>
  </p:normalViewPr>
  <p:slideViewPr>
    <p:cSldViewPr snapToGrid="0" showGuides="1">
      <p:cViewPr varScale="1">
        <p:scale>
          <a:sx n="82" d="100"/>
          <a:sy n="82" d="100"/>
        </p:scale>
        <p:origin x="720" y="77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2T21:25:33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24 102 24575,'2'1'0,"1"-1"0,-1 1 0,0-1 0,0 1 0,0 0 0,0 0 0,-1 0 0,1 0 0,0 0 0,0 0 0,0 1 0,-1-1 0,1 1 0,-1-1 0,2 3 0,22 27 0,-23-28 0,53 89 0,-41-64 0,1-2 0,29 37 0,3-5 0,87 109 0,-129-160 0,0 0 0,1 0 0,0-1 0,0 0 0,13 10 0,-18-15 0,1 0 0,-1 0 0,1 0 0,0 0 0,-1 0 0,1-1 0,0 1 0,0-1 0,-1 0 0,1 1 0,0-1 0,0 0 0,0 0 0,0 0 0,-1 0 0,1 0 0,0-1 0,0 1 0,0 0 0,-1-1 0,1 0 0,0 1 0,0-1 0,-1 0 0,1 0 0,-1 0 0,1 0 0,-1 0 0,1 0 0,-1 0 0,1 0 0,-1-1 0,2-1 0,4-6 0,-1-1 0,1 0 0,-2 0 0,1 0 0,-1 0 0,-1-1 0,0 0 0,-1 0 0,0 0 0,2-12 0,-2 7 0,2 0 0,-1 1 0,2 0 0,12-24 0,106-188 0,-90 161 0,14-14 0,-47 80 0,-1-1 0,0 0 0,1 0 0,-1 1 0,0-1 0,1 0 0,-1 0 0,0 1 0,0-1 0,0 0 0,0 0 0,0 0 0,0 1 0,0-1 0,0 0 0,0 0 0,0 0 0,0 1 0,0-1 0,-1 0 0,1 0 0,0 1 0,-1-1 0,1 0 0,0 0 0,-1 1 0,1-1 0,-1 0 0,1 1 0,-1-1 0,1 1 0,-1-1 0,0 1 0,1-1 0,-1 1 0,0-1 0,1 1 0,-1-1 0,0 1 0,1 0 0,-1 0 0,0-1 0,0 1 0,0 0 0,1 0 0,-1 0 0,0 0 0,0 0 0,0 0 0,1 0 0,-1 0 0,0 0 0,0 0 0,0 0 0,-9 1 0,-1-1 0,1 1 0,-13 4 0,15-3 0,-13 3 0,1 1 0,0 1 0,0 1 0,0 1 0,-26 16 0,21-12 0,0 0 0,-38 13 0,41-22 0,-1 0 0,0-1 0,0-1 0,0-1 0,-1-1 0,-22-4 0,-18 2 0,-116 1-1365,158 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2T21:25:46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391 303 24575,'-1'86'0,"-13"102"0,12-178 0,1-6 0,0 0 0,0 0 0,1 0 0,-1 0 0,1 0 0,0 0 0,0 1 0,0-1 0,1 0 0,0 0 0,-1 0 0,1 0 0,2 5 0,3-14 0,9-24 0,19-55 0,5-10 0,-22 59 0,46-83 0,-62 116 0,0 0 0,0 1 0,0-1 0,0 1 0,-1-1 0,1 0 0,0 0 0,-1 1 0,1-1 0,-1 0 0,0 0 0,1 0 0,-1 0 0,0 0 0,-1-3 0,1 5 0,0 0 0,0 0 0,0 0 0,0-1 0,0 1 0,0 0 0,-1 0 0,1 0 0,0 0 0,0-1 0,0 1 0,0 0 0,-1 0 0,1 0 0,0 0 0,0 0 0,0 0 0,-1 0 0,1-1 0,0 1 0,0 0 0,-1 0 0,1 0 0,0 0 0,0 0 0,-1 0 0,1 0 0,0 0 0,0 0 0,0 0 0,-1 0 0,1 0 0,0 0 0,0 1 0,-1-1 0,1 0 0,0 0 0,-17 13 0,-3 10 0,-22 34 0,26-34 0,-35 38 0,54-75 0,6-12 0,2 4 0,2 0 0,0 1 0,1 1 0,1 0 0,20-19 0,-17 19 0,-1-1 0,0 0 0,24-43 0,-41 63 0,1 0 0,0 0 0,-1 1 0,1-1 0,-1 0 0,0 0 0,1 0 0,-1 0 0,0 0 0,1 0 0,-1 0 0,0 0 0,0 0 0,0 0 0,0 0 0,0 0 0,0-2 0,-12 9 0,-23 26 0,33-29 0,-43 49 0,41-47 0,1-1 0,0 1 0,1 0 0,-1 0 0,1 0 0,0 0 0,0 0 0,0 0 0,-1 12 0,3-16 0,0-1 0,0 1 0,0 0 0,0 0 0,0 0 0,0 0 0,0 0 0,0 0 0,0 0 0,1-1 0,-1 1 0,0 0 0,0 0 0,1 0 0,-1 0 0,1-1 0,-1 1 0,1 0 0,-1 0 0,1-1 0,-1 1 0,1 0 0,0-1 0,-1 1 0,3 0 0,-2 0 0,1-1 0,0 1 0,-1-1 0,1 1 0,0-1 0,-1 0 0,1 0 0,0 0 0,-1 0 0,1 0 0,0 0 0,2-1 0,4-1 0,-1 0 0,1-1 0,-1 1 0,0-2 0,7-3 0,-3-1 0,0 0 0,0-1 0,-1 0 0,-1-1 0,1 0 0,-2 0 0,1-1 0,-1 0 0,-1 0 0,0-1 0,10-25 0,-16 36 0,-1 0 0,0-1 0,1 1 0,-1 0 0,0 0 0,0 0 0,1-1 0,-1 1 0,0 0 0,0 0 0,0 0 0,-1-1 0,1 1 0,0 0 0,0 0 0,-1 0 0,1-1 0,0 1 0,-1 0 0,1 0 0,-1 0 0,0 0 0,0-1 0,-1 0 0,0 1 0,1-1 0,-1 1 0,0 0 0,0-1 0,0 1 0,0 0 0,0 1 0,0-1 0,0 0 0,0 0 0,-3 1 0,-3-2 0,-1 1 0,0 0 0,0 1 0,1 0 0,-14 2 0,11 0 0,0 1 0,0 1 0,0 0 0,0 1 0,1 0 0,0 0 0,-14 10 0,9-6 0,-1 0 0,-17 7 0,1-4 0,-18 8 0,-59 14 0,108-34 0,0 1 0,-1-1 0,1 0 0,0 1 0,0-1 0,0 0 0,-1 0 0,1 0 0,0 0 0,0 0 0,0 0 0,-1 0 0,1-1 0,-2 1 0,3-1 0,-1 1 0,1 0 0,0-1 0,0 1 0,0 0 0,0-1 0,0 1 0,0-1 0,0 1 0,0 0 0,0-1 0,0 1 0,0 0 0,0-1 0,0 1 0,0 0 0,0-1 0,0 1 0,1 0 0,-1-1 0,0 1 0,0 0 0,0 0 0,0-1 0,1 1 0,-1 0 0,0-1 0,0 1 0,1 0 0,-1 0 0,1-1 0,31-26 0,-18 18 0,0 0 0,0 1 0,1 1 0,-1 1 0,2 0 0,29-8 0,-40 15 0,-13 5 0,-17 5 0,11-7 0,-10 3 0,0 1 0,0 1 0,1 1 0,-24 15 0,37-15 0,16-5 0,28-3 0,-9-7 0,-29 2 0,-20 2 0,15 0 0,-55-3 0,59 3 0,0 0 0,0 0 0,-1-1 0,1 1 0,0-1 0,1 0 0,-1 0 0,0-1 0,-7-5 0,11 8 0,1 0 0,0 0 0,0 0 0,-1 0 0,1-1 0,0 1 0,0 0 0,-1 0 0,1 0 0,0-1 0,0 1 0,-1 0 0,1 0 0,0-1 0,0 1 0,0 0 0,0 0 0,0-1 0,-1 1 0,1 0 0,0-1 0,0 1 0,0 0 0,0-1 0,0 1 0,0 0 0,0-1 0,0 1 0,0 0 0,0-1 0,0 1 0,0 0 0,0 0 0,0-1 0,0 1 0,1 0 0,-1-1 0,0 1 0,0 0 0,0-1 0,0 1 0,1 0 0,16-8 0,23 2 0,-23 5 0,0-1 0,0 1 0,1 0 0,-1 2 0,30 4 0,-43-5 0,0 1 0,-1 0 0,1 0 0,-1 0 0,1 0 0,-1 1 0,0 0 0,0-1 0,1 1 0,-1 0 0,0 1 0,-1-1 0,1 0 0,0 1 0,-1 0 0,1 0 0,-1-1 0,0 1 0,0 1 0,0-1 0,0 0 0,-1 0 0,1 1 0,-1-1 0,0 1 0,0-1 0,0 1 0,0 4 0,12 146 0,-11-128 0,-2-25 0,0 0 0,0 0 0,0 0 0,0 0 0,0 0 0,0 1 0,0-1 0,0 0 0,0 0 0,-1 0 0,1 0 0,0 0 0,-1 0 0,1 0 0,-1-1 0,0 3 0,1-3 0,-1 0 0,1 1 0,-1-1 0,1 0 0,0 0 0,-1 0 0,1 0 0,-1 0 0,1 0 0,-1 0 0,1 0 0,0 0 0,-1 0 0,1 0 0,-1 0 0,1 0 0,-1 0 0,1 0 0,-1 0 0,1 0 0,0 0 0,-1-1 0,1 1 0,-1 0 0,1 0 0,-1-1 0,-31-27 0,19 15 0,2 4 0,3 2 0,0 0 0,0 0 0,-1 1 0,0 0 0,0 1 0,0 0 0,-1 0 0,-13-4 0,24 12 0,0 1 0,0-1 0,1 0 0,0 1 0,-1-1 0,1 0 0,0 0 0,1 0 0,1 2 0,35 27 0,-15-23 0,-24-9 0,1 1 0,-1-1 0,1 0 0,-1-1 0,1 1 0,0 0 0,-1 0 0,1 0 0,-1 0 0,1 0 0,-1-1 0,1 1 0,-1 0 0,1 0 0,-1-1 0,1 1 0,-1 0 0,1-1 0,-1 1 0,0 0 0,1-1 0,-1 1 0,1-1 0,-1 1 0,0-1 0,1 1 0,-1-1 0,0 1 0,0-1 0,0 1 0,1-1 0,-1 0 0,0-2 0,1 1 0,-1-1 0,0 1 0,0-1 0,0 1 0,-1-1 0,1 1 0,-1-1 0,1 1 0,-1-1 0,0 1 0,0 0 0,0 0 0,0-1 0,-3-3 0,-24-33 0,23 33 0,-18-21 0,-33-29 0,51 51 0,79 89 0,-73-84 0,-1 0 0,0 0 0,1 1 0,-1-1 0,0 0 0,0 0 0,1 0 0,-1 1 0,0-1 0,0 0 0,1 0 0,-1 1 0,0-1 0,0 0 0,0 0 0,1 1 0,-1-1 0,0 0 0,0 1 0,0-1 0,0 0 0,0 1 0,0-1 0,0 0 0,0 1 0,0-1 0,0 0 0,0 1 0,0-1 0,0 1 0,0-1 0,0 0 0,0 1 0,0-1 0,0 0 0,0 1 0,0-1 0,0 0 0,-1 0 0,1 1 0,0-1 0,0 0 0,0 1 0,-1-1 0,1 0 0,0 0 0,0 1 0,-1-1 0,1 0 0,-1 0 0,-23-3 0,-32-18 0,52 19 0,-21-9 0,1-1 0,-30-20 0,47 27 0,1 0 0,0 0 0,0 0 0,0-1 0,1 0 0,-1 0 0,2 0 0,-1-1 0,1 0 0,-1 0 0,2 0 0,-5-9 0,8 15 0,-1 0 0,1-1 0,-1 1 0,1 0 0,0 0 0,0 0 0,-1 0 0,1 0 0,0 0 0,0-1 0,0 1 0,0 0 0,0 0 0,0 0 0,0 0 0,1 0 0,-1-1 0,0 1 0,1-1 0,0 1 0,-1 1 0,1-1 0,-1 1 0,1 0 0,0-1 0,-1 1 0,1 0 0,0-1 0,-1 1 0,1 0 0,0 0 0,-1 0 0,1 0 0,0 0 0,-1 0 0,1-1 0,0 2 0,0-1 0,-1 0 0,1 0 0,0 0 0,1 0 0,7 3 0,-1 0 0,1 0 0,14 9 0,-13-7 0,8 3 0,1 1 0,-1 1 0,-1 1 0,1 0 0,-2 1 0,0 1 0,0 0 0,-2 2 0,1-1 0,11 18 0,-13-15 0,-1 1 0,0 1 0,-2 0 0,0 0 0,-1 1 0,-1 0 0,9 35 0,-14-43 0,5 23 0,-7-33 0,-1-1 0,0 1 0,0-1 0,0 1 0,0 0 0,0-1 0,0 1 0,0-1 0,-1 1 0,1-1 0,0 1 0,-1 0 0,1-1 0,-1 1 0,0-1 0,-1 3 0,1-4 0,1 1 0,-1-1 0,0 1 0,0-1 0,0 0 0,0 1 0,0-1 0,0 0 0,0 0 0,0 0 0,0 0 0,0 0 0,1 0 0,-1 0 0,0 0 0,0 0 0,0 0 0,0 0 0,0 0 0,0-1 0,0 1 0,0 0 0,0-1 0,1 1 0,-1-1 0,0 1 0,-1-2 0,-26-17 0,25 16 0,-21-15 0,0-2 0,2-1 0,0 0 0,1-2 0,2 0 0,0-2 0,1 0 0,-22-42 0,35 43 0,5 24 0,0-1 0,0 1 0,0-1 0,0 0 0,0 1 0,1-1 0,-1 1 0,0-1 0,0 1 0,1-1 0,-1 1 0,0-1 0,0 1 0,1-1 0,-1 1 0,1 0 0,-1-1 0,0 1 0,1-1 0,-1 1 0,1 0 0,-1-1 0,2 1 0,0-1 0,0 1 0,0 0 0,0 0 0,0 0 0,0 0 0,0 0 0,0 0 0,0 0 0,0 1 0,0-1 0,0 1 0,0-1 0,-1 1 0,1 0 0,0 0 0,0 0 0,3 2 0,9 7 0,0 1 0,0 0 0,13 15 0,-17-15 0,2 0 0,0-1 0,0 0 0,16 9 0,-27-19 0,1 1 0,-1-1 0,1 1 0,-1-1 0,1 1 0,-1-1 0,1 0 0,-1 0 0,1 1 0,-1-1 0,1 0 0,0-1 0,-1 1 0,1 0 0,-1 0 0,1-1 0,-1 1 0,1-1 0,-1 1 0,1-1 0,-1 0 0,0 1 0,1-1 0,-1 0 0,0 0 0,1 0 0,-1 0 0,0 0 0,0 0 0,0-1 0,0 1 0,0 0 0,0 0 0,0-1 0,-1 1 0,1-1 0,0-1 0,6-9 0,-2-1 0,1 1 0,4-21 0,-4 14 0,42-86 0,-71 128 0,21-20 0,-17 24 0,18-18 0,16-12 0,-2-4 0,-9 5 0,-1 0 0,0 0 0,1 0 0,-1 0 0,1 1 0,0-1 0,0 1 0,0 0 0,6-1 0,-10 5 0,-1 0 0,0 0 0,0 0 0,0 0 0,0-1 0,-1 1 0,1 0 0,-1-1 0,1 1 0,-3 2 0,1-1 0,-21 30 0,-7 14 0,31-47 0,0-1 0,-1 1 0,1-1 0,0 1 0,-1-1 0,1 1 0,0 0 0,0-1 0,-1 1 0,1-1 0,0 1 0,0 0 0,0-1 0,0 1 0,0-1 0,0 1 0,0 0 0,0-1 0,0 1 0,0 0 0,0-1 0,0 1 0,1-1 0,-1 1 0,0-1 0,0 1 0,1 0 0,-1-1 0,0 1 0,1-1 0,-1 1 0,0-1 0,1 1 0,0 0 0,0-1 0,1 1 0,0-1 0,-1 1 0,1-1 0,-1 0 0,1 0 0,0 0 0,0 0 0,-1 0 0,1 0 0,-1 0 0,3-1 0,45-13 0,-48 14 0,0-1 0,1 1 0,-1-1 0,1 1 0,-1-1 0,0 0 0,1 0 0,-1 0 0,0 0 0,0 0 0,0 0 0,0 0 0,0 0 0,0 0 0,0 0 0,0 0 0,1-3 0,-8-1 0,-13 6 0,-27 8 0,46-9 0,-1 0 0,1 0 0,0 0 0,0 0 0,0 0 0,-1 0 0,1 0 0,0 0 0,0-1 0,0 1 0,-1 0 0,1 0 0,0 0 0,0 0 0,0 0 0,0 0 0,-1-1 0,1 1 0,0 0 0,0 0 0,0 0 0,0 0 0,0 0 0,0-1 0,0 1 0,0 0 0,-1 0 0,1 0 0,0-1 0,0 1 0,0 0 0,0 0 0,0 0 0,0-1 0,0 1 0,0 0 0,0 0 0,0 0 0,0-1 0,0 1 0,0 0 0,0 0 0,1 0 0,-1-1 0,0 1 0,0 0 0,0 0 0,0 0 0,0 0 0,0-1 0,0 1 0,1 0 0,-1 0 0,0 0 0,0 0 0,0 0 0,0 0 0,0-1 0,1 1 0,-1 0 0,11-12 0,73-43 0,-52 36 0,34-28 0,39-44 0,-126 103 0,0-2 0,-26 9 0,-46 22 0,19-1 0,168-82 0,-85 35 0,-18 6 0,-17 5 0,2 1 0,-1 1 0,1 1 0,1 1 0,0 1 0,0 1 0,0 1 0,-26 18 0,124-52 0,-61 23 0,-16 9 0,-21 15 0,18-20 0,-12 12 0,-1-1 0,-1-1 0,0-1 0,-21 12 0,35-23 0,1 0 0,0 1 0,0 0 0,0 0 0,1 0 0,-1 0 0,1 0 0,-1 1 0,1 0 0,0-1 0,-4 8 0,6-8 0,0 0 0,0-1 0,1 1 0,-1 0 0,1-1 0,-1 1 0,1 0 0,0 0 0,0 0 0,0 0 0,0-1 0,0 1 0,1 0 0,-1 0 0,1 0 0,0-1 0,0 1 0,0-1 0,0 1 0,0 0 0,3 3 0,4 4 0,0 1 0,1-1 0,0 0 0,1-1 0,0 0 0,0 0 0,1-1 0,0-1 0,17 9 0,-27-15 0,-1-1 0,1 1 0,0-1 0,-1 1 0,1-1 0,0 1 0,0-1 0,-1 0 0,1 1 0,0-1 0,0 0 0,0 0 0,-1 0 0,1 0 0,0 1 0,0-1 0,0 0 0,-1 0 0,1 0 0,0-1 0,0 1 0,0 0 0,0 0 0,-1 0 0,3-1 0,-3 0 0,1 0 0,-1 0 0,1 1 0,-1-1 0,1 0 0,-1 0 0,0 0 0,1 0 0,-1 0 0,0 0 0,0 0 0,0 0 0,1 0 0,-1 0 0,0 0 0,0 0 0,-1-2 0,0-4 0,0-1 0,-1 0 0,0 1 0,-4-11 0,-10-20 0,-1 1 0,-30-45 0,35 63 0,-2 0 0,0 2 0,-1-1 0,-1 2 0,-31-26 0,39 36 0,2 2 0,0-1 0,0 0 0,0 0 0,-5-7 0,11 12 0,-1-1 0,0 1 0,1-1 0,-1 0 0,1 1 0,-1-1 0,1 0 0,0 1 0,-1-1 0,1 0 0,0 0 0,-1 1 0,1-1 0,0 0 0,0 0 0,0 0 0,0 1 0,0-1 0,0 0 0,0 0 0,0 0 0,0 0 0,0 1 0,0-1 0,0 0 0,1 0 0,-1 1 0,0-1 0,0 0 0,1 0 0,-1 1 0,1-1 0,-1 0 0,1 1 0,-1-1 0,1 0 0,-1 1 0,1-1 0,0 1 0,-1-1 0,1 1 0,0-1 0,-1 1 0,1-1 0,1 1 0,5-4 0,0 1 0,0 0 0,1 1 0,-1 0 0,1 0 0,0 1 0,11-1 0,60 0 0,-50 2 0,8-2 0,-1-1 0,0-2 0,0-2 0,55-17 0,-43 13 0,0 2 0,87-5 0,-118 13 0,66-13 0,-83 14 0,0-1 0,0 1 0,1 0 0,-1 0 0,0 0 0,0 0 0,0 0 0,0 0 0,1 0 0,-1 0 0,0 0 0,0 0 0,0 0 0,1 0 0,-1 0 0,0 0 0,0 0 0,0 1 0,0-1 0,0 0 0,1 0 0,-1 0 0,0 0 0,0 0 0,0 0 0,0 0 0,0 0 0,1 0 0,-1 1 0,0-1 0,0 0 0,0 0 0,0 0 0,0 0 0,0 0 0,0 1 0,0-1 0,0 0 0,1 0 0,-1 0 0,0 0 0,0 1 0,0-1 0,0 0 0,0 0 0,0 0 0,0 1 0,0-1 0,0 0 0,0 0 0,0 0 0,-1 0 0,1 1 0,0-1 0,0 0 0,0 0 0,0 0 0,0 0 0,0 0 0,0 1 0,0-1 0,0 0 0,0 0 0,-1 0 0,1 0 0,0 1 0,-13 20 0,-25 22 0,-2-9 0,-77 50 0,19-15 0,73-49-455,1 2 0,-35 41 0,44-46-6371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2T21:25:49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39 24575,'-1'18'0,"-1"0"0,-6 29 0,-1 6 0,7-40 0,-5 39 0,6-49 0,0-1 0,1 1 0,-1 0 0,0 0 0,-1-1 0,1 1 0,0-1 0,-1 1 0,1-1 0,-1 1 0,0-1 0,0 0 0,0 0 0,-3 3 0,4-5 0,0 0 0,0 1 0,0-1 0,0 0 0,0 0 0,1 0 0,-1 0 0,0 0 0,0 0 0,0 0 0,0 0 0,0 0 0,0 0 0,1-1 0,-1 1 0,0 0 0,0-1 0,0 1 0,0 0 0,1-1 0,-1 1 0,0-1 0,0 1 0,1-1 0,-1 0 0,0 1 0,1-1 0,-1 0 0,1 1 0,-1-1 0,1 0 0,-1 0 0,1 1 0,0-1 0,-1 0 0,1 0 0,-1-1 0,-13-33 0,9 13 0,1 0 0,-1-36 0,-2-10 0,2 37-1365,1 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2T21:25:27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0 24575,'-1'1'0,"0"-1"0,0 0 0,0 1 0,0-1 0,0 0 0,0 1 0,0-1 0,0 1 0,0 0 0,1-1 0,-1 1 0,0 0 0,0-1 0,1 1 0,-1 0 0,1 0 0,-1 0 0,0 0 0,1 0 0,-1 0 0,1-1 0,0 1 0,-1 0 0,1 0 0,0 0 0,0 0 0,0 0 0,-1 2 0,-3 36 0,3-28 0,-4 31 0,-45 656 0,37-485 0,1-37 0,0 15 0,9-166 0,3-10 0,13-33 0,-13 17 0,1-1-105,1 1 0,-1-1 0,0 0 0,1 1 0,0-1 0,-1 1 0,1 0 0,0-1 0,-1 1 0,1 0 0,0 0 0,3-1 0,21-4-6721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2T21:25:30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24575,'0'1886'-1365,"0"-1859"-5461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2T21:25:59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2295 24575,'2'0'0,"0"-1"0,0 1 0,0-1 0,0 1 0,-1-1 0,1 1 0,0-1 0,0 0 0,-1 0 0,1 0 0,-1 0 0,1 0 0,-1-1 0,1 1 0,-1 0 0,0-1 0,0 1 0,1-1 0,-1 1 0,0-1 0,0 0 0,0 1 0,-1-1 0,1 0 0,1-3 0,1-5 0,0 1 0,-1-1 0,2-13 0,2-44 0,-6-126 0,-3 79 0,4 60 0,0 18 0,-1 0 0,-2-1 0,-8-44 0,-10-77 0,7 41 0,8 72 0,2-72 0,1 7 0,-11 25 0,8 56 0,-3-45 0,7-379 0,3 216 0,-2 228 0,1 1 0,0 0 0,1-1 0,0 1 0,0 0 0,0 0 0,1 0 0,1 0 0,-1 0 0,1 1 0,1-1 0,-1 1 0,1 0 0,0 0 0,1 1 0,0 0 0,0 0 0,0 0 0,1 1 0,9-7 0,-15 11 0,0 0 0,0 1 0,0-1 0,0 0 0,-1 1 0,1-1 0,0 1 0,0-1 0,0 1 0,0 0 0,0-1 0,0 1 0,0 0 0,0 0 0,1-1 0,-1 1 0,0 0 0,0 0 0,0 0 0,0 1 0,0-1 0,0 0 0,0 0 0,0 0 0,1 1 0,-1 0 0,0 0 0,0 0 0,0 0 0,-1 0 0,1 0 0,0 1 0,-1-1 0,1 0 0,-1 0 0,1 1 0,-1-1 0,1 0 0,-1 0 0,0 1 0,0-1 0,0 0 0,0 2 0,0 10 0,-1 0 0,0 0 0,-4 15 0,4-20 0,-1 6 0,-6 33 0,-23 84 0,6-43 0,-8 23 0,-11 25 0,42-225 0,15-11 0,-6 58 0,1-58 0,-9 24 0,2-51 0,-1 122 0,0 1 0,1-1 0,0 1 0,0-1 0,0 1 0,1-1 0,-1 1 0,1 0 0,0 0 0,1 0 0,-1 0 0,4-5 0,-5 8 0,0 0 0,-1 1 0,1-1 0,0 0 0,0 0 0,0 1 0,0-1 0,0 1 0,0-1 0,0 1 0,0-1 0,0 1 0,0 0 0,1-1 0,-1 1 0,0 0 0,0 0 0,0 0 0,2 0 0,-1 0 0,0 1 0,0-1 0,0 1 0,0 0 0,0 0 0,0 0 0,-1 0 0,1 0 0,0 0 0,-1 0 0,1 1 0,-1-1 0,1 1 0,-1-1 0,2 3 0,4 5 0,0 1 0,-1 0 0,0 0 0,-1 1 0,0-1 0,-1 1 0,4 13 0,16 84 0,-21-93 0,3 30 0,-2 0 0,-2 0 0,-5 55 0,0-4 0,4-44 0,0-18 0,-1 1 0,-1 0 0,-2-1 0,-2 1 0,-12 48 0,8-52 0,2 0 0,1 0 0,-2 60 0,8 101 0,3-77 0,-3 639 0,-4-709 0,4-43 0,0 0 0,-1 0 0,1 0 0,-1 0 0,0 0 0,1 0 0,-1 0 0,0-1 0,0 1 0,0 0 0,0-1 0,-1 1 0,1 0 0,0-1 0,-1 1 0,1-1 0,-1 0 0,1 0 0,-3 2 0,3-3 0,0 0 0,1 0 0,-1 1 0,1-1 0,-1 0 0,0 0 0,1 0 0,-1 0 0,0-1 0,1 1 0,-1 0 0,0 0 0,1 0 0,-1 0 0,1-1 0,-1 1 0,0 0 0,1-1 0,-1 1 0,1 0 0,-1-1 0,1 1 0,-1-1 0,1 1 0,0 0 0,-1-1 0,1 1 0,-1-1 0,1 0 0,0 1 0,-1-1 0,1 1 0,0-1 0,-1-1 0,-9-26 0,8 20 0,-10-36 0,2 0 0,-8-83 0,-1-6 0,10 66 0,3 0 0,5-134 0,3 87 0,0 85 0,9-56 0,-5 56 0,2-55 0,5-104 0,0-12 0,-12 163 0,10-54 0,2-26 0,-14-324 0,1 956 0,2-473 0,10 58 0,2 30 0,-15 112-1365,1-214-5461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5/13/2024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customXml" Target="../ink/ink5.xml"/><Relationship Id="rId3" Type="http://schemas.openxmlformats.org/officeDocument/2006/relationships/image" Target="../media/image50.png"/><Relationship Id="rId7" Type="http://schemas.openxmlformats.org/officeDocument/2006/relationships/customXml" Target="../ink/ink2.xml"/><Relationship Id="rId12" Type="http://schemas.openxmlformats.org/officeDocument/2006/relationships/image" Target="../media/image55.png"/><Relationship Id="rId2" Type="http://schemas.openxmlformats.org/officeDocument/2006/relationships/image" Target="../media/image49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2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customXml" Target="../ink/ink3.xml"/><Relationship Id="rId1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kumarajarshi/life-expectancy-who" TargetMode="Externa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0722D-0BC0-4487-812D-1E4E0DEC1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666729" y="1220845"/>
            <a:ext cx="4858541" cy="459346"/>
          </a:xfrm>
        </p:spPr>
        <p:txBody>
          <a:bodyPr/>
          <a:lstStyle/>
          <a:p>
            <a:r>
              <a:rPr lang="en-US" dirty="0"/>
              <a:t>Murat Ferhat DERYA  2020280014</a:t>
            </a:r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12235" y="1680191"/>
            <a:ext cx="4410671" cy="324417"/>
          </a:xfrm>
        </p:spPr>
        <p:txBody>
          <a:bodyPr/>
          <a:lstStyle/>
          <a:p>
            <a:r>
              <a:rPr lang="en-US" sz="2300" b="0" dirty="0">
                <a:solidFill>
                  <a:schemeClr val="bg2"/>
                </a:solidFill>
              </a:rPr>
              <a:t>Semih AYSAN    2020280006</a:t>
            </a:r>
            <a:endParaRPr lang="ru-RU" sz="2300" b="0" dirty="0">
              <a:solidFill>
                <a:schemeClr val="bg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Hayat </a:t>
            </a:r>
            <a:r>
              <a:rPr lang="en-US" dirty="0" err="1"/>
              <a:t>Beklentisi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Makine</a:t>
            </a:r>
            <a:r>
              <a:rPr lang="en-US" dirty="0"/>
              <a:t> </a:t>
            </a:r>
            <a:r>
              <a:rPr lang="en-US" dirty="0" err="1"/>
              <a:t>Ogrenmesi</a:t>
            </a:r>
            <a:r>
              <a:rPr lang="en-US" dirty="0"/>
              <a:t> Final </a:t>
            </a:r>
            <a:r>
              <a:rPr lang="en-US" dirty="0" err="1"/>
              <a:t>Sunumu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EF9153-8777-40BE-856A-F36D008F5B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C49DFE5-4948-7FD2-0FD3-2171E7EEA969}"/>
              </a:ext>
            </a:extLst>
          </p:cNvPr>
          <p:cNvSpPr txBox="1">
            <a:spLocks/>
          </p:cNvSpPr>
          <p:nvPr/>
        </p:nvSpPr>
        <p:spPr>
          <a:xfrm>
            <a:off x="933839" y="324949"/>
            <a:ext cx="10515599" cy="62910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Hangi </a:t>
            </a:r>
            <a:r>
              <a:rPr lang="en-US" dirty="0" err="1"/>
              <a:t>test_size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iyisi</a:t>
            </a:r>
            <a:r>
              <a:rPr lang="en-US" dirty="0"/>
              <a:t> </a:t>
            </a:r>
            <a:r>
              <a:rPr lang="en-US" dirty="0" err="1"/>
              <a:t>oldugunu</a:t>
            </a:r>
            <a:r>
              <a:rPr lang="en-US" dirty="0"/>
              <a:t> </a:t>
            </a:r>
            <a:r>
              <a:rPr lang="en-US" dirty="0" err="1"/>
              <a:t>anlamak</a:t>
            </a:r>
            <a:r>
              <a:rPr lang="en-US" dirty="0"/>
              <a:t> </a:t>
            </a:r>
            <a:r>
              <a:rPr lang="en-US" dirty="0" err="1"/>
              <a:t>icin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dongu</a:t>
            </a:r>
            <a:r>
              <a:rPr lang="en-US" dirty="0"/>
              <a:t> </a:t>
            </a:r>
            <a:r>
              <a:rPr lang="en-US" dirty="0" err="1"/>
              <a:t>olusturduk</a:t>
            </a:r>
            <a:r>
              <a:rPr lang="en-US" dirty="0"/>
              <a:t> </a:t>
            </a:r>
            <a:r>
              <a:rPr lang="en-US" dirty="0" err="1"/>
              <a:t>onu</a:t>
            </a:r>
            <a:r>
              <a:rPr lang="en-US" dirty="0"/>
              <a:t> </a:t>
            </a:r>
            <a:r>
              <a:rPr lang="en-US" dirty="0" err="1"/>
              <a:t>gorsellestirdik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76664-533A-86E0-FF16-8923A1EB7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963" y="1168659"/>
            <a:ext cx="7648575" cy="5314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66A770-2E88-F27E-DB67-BAB5E67BD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62" y="4211085"/>
            <a:ext cx="3843338" cy="20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31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EF9153-8777-40BE-856A-F36D008F5B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C49DFE5-4948-7FD2-0FD3-2171E7EEA969}"/>
              </a:ext>
            </a:extLst>
          </p:cNvPr>
          <p:cNvSpPr txBox="1">
            <a:spLocks/>
          </p:cNvSpPr>
          <p:nvPr/>
        </p:nvSpPr>
        <p:spPr>
          <a:xfrm>
            <a:off x="952501" y="646146"/>
            <a:ext cx="10515599" cy="62910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Hangi RANDOM_STATE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iyisi</a:t>
            </a:r>
            <a:r>
              <a:rPr lang="en-US" dirty="0"/>
              <a:t> </a:t>
            </a:r>
            <a:r>
              <a:rPr lang="en-US" dirty="0" err="1"/>
              <a:t>oldugunu</a:t>
            </a:r>
            <a:r>
              <a:rPr lang="en-US" dirty="0"/>
              <a:t> </a:t>
            </a:r>
            <a:r>
              <a:rPr lang="en-US" dirty="0" err="1"/>
              <a:t>anlamak</a:t>
            </a:r>
            <a:r>
              <a:rPr lang="en-US" dirty="0"/>
              <a:t> </a:t>
            </a:r>
            <a:r>
              <a:rPr lang="en-US" dirty="0" err="1"/>
              <a:t>icin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dongu</a:t>
            </a:r>
            <a:r>
              <a:rPr lang="en-US" dirty="0"/>
              <a:t> </a:t>
            </a:r>
            <a:r>
              <a:rPr lang="en-US" dirty="0" err="1"/>
              <a:t>olusturu</a:t>
            </a:r>
            <a:r>
              <a:rPr lang="en-US" dirty="0"/>
              <a:t> </a:t>
            </a:r>
            <a:r>
              <a:rPr lang="en-US" dirty="0" err="1"/>
              <a:t>onu</a:t>
            </a:r>
            <a:r>
              <a:rPr lang="en-US" dirty="0"/>
              <a:t> </a:t>
            </a:r>
            <a:r>
              <a:rPr lang="en-US" dirty="0" err="1"/>
              <a:t>gorsellestirdik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3B868-3F96-55DB-F5B5-30A18DD11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995" y="1321972"/>
            <a:ext cx="7456413" cy="5116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6819F7-507E-69CA-0BBD-F8EBEF32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85" y="4105469"/>
            <a:ext cx="4009393" cy="201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47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EF9153-8777-40BE-856A-F36D008F5B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C49DFE5-4948-7FD2-0FD3-2171E7EEA969}"/>
              </a:ext>
            </a:extLst>
          </p:cNvPr>
          <p:cNvSpPr txBox="1">
            <a:spLocks/>
          </p:cNvSpPr>
          <p:nvPr/>
        </p:nvSpPr>
        <p:spPr>
          <a:xfrm>
            <a:off x="838200" y="504143"/>
            <a:ext cx="10572749" cy="62910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Hangi </a:t>
            </a:r>
            <a:r>
              <a:rPr lang="en-US" dirty="0" err="1"/>
              <a:t>Random_state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iyisi</a:t>
            </a:r>
            <a:r>
              <a:rPr lang="en-US" dirty="0"/>
              <a:t> </a:t>
            </a:r>
            <a:r>
              <a:rPr lang="en-US" dirty="0" err="1"/>
              <a:t>oldugunu</a:t>
            </a:r>
            <a:r>
              <a:rPr lang="en-US" dirty="0"/>
              <a:t> </a:t>
            </a:r>
            <a:r>
              <a:rPr lang="en-US" dirty="0" err="1"/>
              <a:t>anlamak</a:t>
            </a:r>
            <a:r>
              <a:rPr lang="en-US" dirty="0"/>
              <a:t> </a:t>
            </a:r>
            <a:r>
              <a:rPr lang="en-US" dirty="0" err="1"/>
              <a:t>icin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dongu</a:t>
            </a:r>
            <a:r>
              <a:rPr lang="en-US" dirty="0"/>
              <a:t> </a:t>
            </a:r>
            <a:r>
              <a:rPr lang="en-US" dirty="0" err="1"/>
              <a:t>olusturduk</a:t>
            </a:r>
            <a:r>
              <a:rPr lang="en-US" dirty="0"/>
              <a:t> </a:t>
            </a:r>
            <a:r>
              <a:rPr lang="en-US" dirty="0" err="1"/>
              <a:t>onu</a:t>
            </a:r>
            <a:r>
              <a:rPr lang="en-US" dirty="0"/>
              <a:t> </a:t>
            </a:r>
            <a:r>
              <a:rPr lang="en-US" dirty="0" err="1"/>
              <a:t>gorsellestirdik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A83055-35C2-DF18-C230-BDF25AEF4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62" y="4089659"/>
            <a:ext cx="3933825" cy="20097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B357BB-CC1B-E9E4-7B91-A44EE2D1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522" y="1457325"/>
            <a:ext cx="6930316" cy="502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65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93459"/>
            <a:ext cx="6287340" cy="821065"/>
          </a:xfrm>
        </p:spPr>
        <p:txBody>
          <a:bodyPr>
            <a:normAutofit fontScale="90000"/>
          </a:bodyPr>
          <a:lstStyle/>
          <a:p>
            <a:r>
              <a:rPr lang="en-US" dirty="0"/>
              <a:t>3-LOSSO REGRESSION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D8D83-8EE8-4757-A48D-197DCB8CB8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7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EF9153-8777-40BE-856A-F36D008F5B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C49DFE5-4948-7FD2-0FD3-2171E7EEA969}"/>
              </a:ext>
            </a:extLst>
          </p:cNvPr>
          <p:cNvSpPr txBox="1">
            <a:spLocks/>
          </p:cNvSpPr>
          <p:nvPr/>
        </p:nvSpPr>
        <p:spPr>
          <a:xfrm>
            <a:off x="952501" y="646146"/>
            <a:ext cx="10572749" cy="62910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Hangi </a:t>
            </a:r>
            <a:r>
              <a:rPr lang="en-US" dirty="0" err="1"/>
              <a:t>Random_size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iyisi</a:t>
            </a:r>
            <a:r>
              <a:rPr lang="en-US" dirty="0"/>
              <a:t> </a:t>
            </a:r>
            <a:r>
              <a:rPr lang="en-US" dirty="0" err="1"/>
              <a:t>oldugunu</a:t>
            </a:r>
            <a:r>
              <a:rPr lang="en-US" dirty="0"/>
              <a:t> </a:t>
            </a:r>
            <a:r>
              <a:rPr lang="en-US" dirty="0" err="1"/>
              <a:t>anlamak</a:t>
            </a:r>
            <a:r>
              <a:rPr lang="en-US" dirty="0"/>
              <a:t> </a:t>
            </a:r>
            <a:r>
              <a:rPr lang="en-US" dirty="0" err="1"/>
              <a:t>icin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dongu</a:t>
            </a:r>
            <a:r>
              <a:rPr lang="en-US" dirty="0"/>
              <a:t> </a:t>
            </a:r>
            <a:r>
              <a:rPr lang="en-US" dirty="0" err="1"/>
              <a:t>olusturup</a:t>
            </a:r>
            <a:r>
              <a:rPr lang="en-US" dirty="0"/>
              <a:t> </a:t>
            </a:r>
            <a:r>
              <a:rPr lang="en-US" dirty="0" err="1"/>
              <a:t>onu</a:t>
            </a:r>
            <a:r>
              <a:rPr lang="en-US" dirty="0"/>
              <a:t> </a:t>
            </a:r>
            <a:r>
              <a:rPr lang="en-US" dirty="0" err="1"/>
              <a:t>gorsellestirdik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1255FE-ED8A-EAF1-33D5-BF389B83F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916" y="1830224"/>
            <a:ext cx="6330726" cy="438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64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EF9153-8777-40BE-856A-F36D008F5B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C49DFE5-4948-7FD2-0FD3-2171E7EEA969}"/>
              </a:ext>
            </a:extLst>
          </p:cNvPr>
          <p:cNvSpPr txBox="1">
            <a:spLocks/>
          </p:cNvSpPr>
          <p:nvPr/>
        </p:nvSpPr>
        <p:spPr>
          <a:xfrm>
            <a:off x="952501" y="646146"/>
            <a:ext cx="10572749" cy="62910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Hangi </a:t>
            </a:r>
            <a:r>
              <a:rPr lang="en-US" dirty="0" err="1"/>
              <a:t>Random_size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iyisi</a:t>
            </a:r>
            <a:r>
              <a:rPr lang="en-US" dirty="0"/>
              <a:t> </a:t>
            </a:r>
            <a:r>
              <a:rPr lang="en-US" dirty="0" err="1"/>
              <a:t>oldugunu</a:t>
            </a:r>
            <a:r>
              <a:rPr lang="en-US" dirty="0"/>
              <a:t> </a:t>
            </a:r>
            <a:r>
              <a:rPr lang="en-US" dirty="0" err="1"/>
              <a:t>anlamak</a:t>
            </a:r>
            <a:r>
              <a:rPr lang="en-US" dirty="0"/>
              <a:t> </a:t>
            </a:r>
            <a:r>
              <a:rPr lang="en-US" dirty="0" err="1"/>
              <a:t>icin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dongu</a:t>
            </a:r>
            <a:r>
              <a:rPr lang="en-US" dirty="0"/>
              <a:t> </a:t>
            </a:r>
            <a:r>
              <a:rPr lang="en-US" dirty="0" err="1"/>
              <a:t>olusturup</a:t>
            </a:r>
            <a:r>
              <a:rPr lang="en-US" dirty="0"/>
              <a:t> </a:t>
            </a:r>
            <a:r>
              <a:rPr lang="en-US" dirty="0" err="1"/>
              <a:t>onu</a:t>
            </a:r>
            <a:r>
              <a:rPr lang="en-US" dirty="0"/>
              <a:t> </a:t>
            </a:r>
            <a:r>
              <a:rPr lang="en-US" dirty="0" err="1"/>
              <a:t>gorsellestirdik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7AC18-7A47-2BE3-2280-EAF779B1B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553" y="1592780"/>
            <a:ext cx="7472163" cy="4708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76238E-74BC-5EB9-E03E-9EFA7CF3F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29" y="4460033"/>
            <a:ext cx="4009110" cy="184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96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4-Decision Tree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Target </a:t>
            </a:r>
            <a:r>
              <a:rPr lang="en-US" dirty="0" err="1"/>
              <a:t>degiskenimizi</a:t>
            </a:r>
            <a:r>
              <a:rPr lang="en-US" dirty="0"/>
              <a:t> : “Status”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belirledik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ulkelerin</a:t>
            </a:r>
            <a:r>
              <a:rPr lang="en-US" dirty="0"/>
              <a:t> “</a:t>
            </a:r>
            <a:r>
              <a:rPr lang="en-US" dirty="0" err="1"/>
              <a:t>gelismislik</a:t>
            </a:r>
            <a:r>
              <a:rPr lang="en-US" dirty="0"/>
              <a:t>” </a:t>
            </a:r>
            <a:r>
              <a:rPr lang="en-US" dirty="0" err="1"/>
              <a:t>seviyelerini</a:t>
            </a:r>
            <a:r>
              <a:rPr lang="en-US" dirty="0"/>
              <a:t> </a:t>
            </a:r>
            <a:r>
              <a:rPr lang="en-US" dirty="0" err="1"/>
              <a:t>tahmin</a:t>
            </a:r>
            <a:r>
              <a:rPr lang="en-US" dirty="0"/>
              <a:t> </a:t>
            </a:r>
            <a:r>
              <a:rPr lang="en-US" dirty="0" err="1"/>
              <a:t>etmeye</a:t>
            </a:r>
            <a:r>
              <a:rPr lang="en-US" dirty="0"/>
              <a:t> </a:t>
            </a:r>
            <a:r>
              <a:rPr lang="en-US" dirty="0" err="1"/>
              <a:t>calistik</a:t>
            </a:r>
            <a:r>
              <a:rPr lang="en-US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FBF84-B41C-4FA8-BD4A-97F6C064C3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77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631035-F5E3-46D5-B807-5F49C1F57A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A5CE3-2115-4267-9A88-04013EE99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3A34FD-9E65-4D7F-8C67-AD4106B0A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3882"/>
            <a:ext cx="3829050" cy="10763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BD2A76-80E4-FED6-262B-F7D0C4193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8123"/>
            <a:ext cx="10496550" cy="619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C0979-B0AB-9F38-9F58-B31A92BEF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030" y="3141905"/>
            <a:ext cx="4505325" cy="14763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FABFEE-56DA-B54F-B284-1C8A94415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721" y="2641873"/>
            <a:ext cx="4961249" cy="175102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02992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EF9153-8777-40BE-856A-F36D008F5B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C49DFE5-4948-7FD2-0FD3-2171E7EEA969}"/>
              </a:ext>
            </a:extLst>
          </p:cNvPr>
          <p:cNvSpPr txBox="1">
            <a:spLocks/>
          </p:cNvSpPr>
          <p:nvPr/>
        </p:nvSpPr>
        <p:spPr>
          <a:xfrm>
            <a:off x="952501" y="646146"/>
            <a:ext cx="10572749" cy="62910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Hangi </a:t>
            </a:r>
            <a:r>
              <a:rPr lang="en-US" dirty="0" err="1"/>
              <a:t>Random_size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iyisi</a:t>
            </a:r>
            <a:r>
              <a:rPr lang="en-US" dirty="0"/>
              <a:t> </a:t>
            </a:r>
            <a:r>
              <a:rPr lang="en-US" dirty="0" err="1"/>
              <a:t>oldugunu</a:t>
            </a:r>
            <a:r>
              <a:rPr lang="en-US" dirty="0"/>
              <a:t> </a:t>
            </a:r>
            <a:r>
              <a:rPr lang="en-US" dirty="0" err="1"/>
              <a:t>anlamak</a:t>
            </a:r>
            <a:r>
              <a:rPr lang="en-US" dirty="0"/>
              <a:t> </a:t>
            </a:r>
            <a:r>
              <a:rPr lang="en-US" dirty="0" err="1"/>
              <a:t>icin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dongu</a:t>
            </a:r>
            <a:r>
              <a:rPr lang="en-US" dirty="0"/>
              <a:t> </a:t>
            </a:r>
            <a:r>
              <a:rPr lang="en-US" dirty="0" err="1"/>
              <a:t>olusturu</a:t>
            </a:r>
            <a:r>
              <a:rPr lang="en-US" dirty="0"/>
              <a:t> </a:t>
            </a:r>
            <a:r>
              <a:rPr lang="en-US" dirty="0" err="1"/>
              <a:t>onu</a:t>
            </a:r>
            <a:r>
              <a:rPr lang="en-US" dirty="0"/>
              <a:t> </a:t>
            </a:r>
            <a:r>
              <a:rPr lang="en-US" dirty="0" err="1"/>
              <a:t>gorsellestirdik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BE710-F632-5D3D-4531-045A695D9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784" y="1632857"/>
            <a:ext cx="7136116" cy="4734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44A561-2C84-01DC-F56C-AB10708BC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09" y="4207294"/>
            <a:ext cx="4139444" cy="191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16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EF9153-8777-40BE-856A-F36D008F5B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7A92EA-9054-1E78-A072-0942D9916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47" y="2719258"/>
            <a:ext cx="3592778" cy="1054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5D246D-5728-2222-1100-D6DEF17B5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25" y="374391"/>
            <a:ext cx="7944228" cy="580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65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21279" y="6118484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E3326C66-4A71-3F7D-60A3-3E4C13D3511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38200" y="6118484"/>
            <a:ext cx="339876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/>
              <a:t>ADD A FOOTER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0BA8E6-E427-64DF-73B7-9BC2D7430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99" y="2136346"/>
            <a:ext cx="11119602" cy="2585308"/>
          </a:xfrm>
          <a:prstGeom prst="rect">
            <a:avLst/>
          </a:prstGeom>
          <a:noFill/>
        </p:spPr>
      </p:pic>
      <p:sp>
        <p:nvSpPr>
          <p:cNvPr id="18" name="Title 4">
            <a:extLst>
              <a:ext uri="{FF2B5EF4-FFF2-40B4-BE49-F238E27FC236}">
                <a16:creationId xmlns:a16="http://schemas.microsoft.com/office/drawing/2014/main" id="{CC6119B9-D86C-1252-C1DE-B88994D81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Verimizi</a:t>
            </a:r>
            <a:r>
              <a:rPr lang="en-US" dirty="0"/>
              <a:t> </a:t>
            </a:r>
            <a:r>
              <a:rPr lang="en-US" dirty="0" err="1"/>
              <a:t>Hatirlayalim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081624"/>
            <a:ext cx="445854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5-Random Forest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Target </a:t>
            </a:r>
            <a:r>
              <a:rPr lang="en-US" dirty="0" err="1"/>
              <a:t>degiskenimizi</a:t>
            </a:r>
            <a:r>
              <a:rPr lang="en-US" dirty="0"/>
              <a:t> : “Status”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belirledik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ulkelerin</a:t>
            </a:r>
            <a:r>
              <a:rPr lang="en-US" dirty="0"/>
              <a:t> “</a:t>
            </a:r>
            <a:r>
              <a:rPr lang="en-US" dirty="0" err="1"/>
              <a:t>gelismislik</a:t>
            </a:r>
            <a:r>
              <a:rPr lang="en-US" dirty="0"/>
              <a:t>” </a:t>
            </a:r>
            <a:r>
              <a:rPr lang="en-US" dirty="0" err="1"/>
              <a:t>seviyelerini</a:t>
            </a:r>
            <a:r>
              <a:rPr lang="en-US" dirty="0"/>
              <a:t> </a:t>
            </a:r>
            <a:r>
              <a:rPr lang="en-US" dirty="0" err="1"/>
              <a:t>tahmin</a:t>
            </a:r>
            <a:r>
              <a:rPr lang="en-US" dirty="0"/>
              <a:t> </a:t>
            </a:r>
            <a:r>
              <a:rPr lang="en-US" dirty="0" err="1"/>
              <a:t>etmeye</a:t>
            </a:r>
            <a:r>
              <a:rPr lang="en-US" dirty="0"/>
              <a:t> </a:t>
            </a:r>
            <a:r>
              <a:rPr lang="en-US" dirty="0" err="1"/>
              <a:t>calistik</a:t>
            </a:r>
            <a:r>
              <a:rPr lang="en-US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FBF84-B41C-4FA8-BD4A-97F6C064C3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029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631035-F5E3-46D5-B807-5F49C1F57A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A5CE3-2115-4267-9A88-04013EE99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0BB0F-1B11-6C1C-DB04-A0BE70B71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10" y="618249"/>
            <a:ext cx="6657975" cy="159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8F70DE-621E-4F58-A838-09E814BD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10" y="2476597"/>
            <a:ext cx="2905125" cy="523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AA3EAB-9D1F-C85F-E4FF-E8623F6A3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816" y="2476597"/>
            <a:ext cx="2828925" cy="581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34368E-9583-E563-7A1B-50ECA53F7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721" y="3800379"/>
            <a:ext cx="5071057" cy="184279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66886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EF9153-8777-40BE-856A-F36D008F5B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C49DFE5-4948-7FD2-0FD3-2171E7EEA969}"/>
              </a:ext>
            </a:extLst>
          </p:cNvPr>
          <p:cNvSpPr txBox="1">
            <a:spLocks/>
          </p:cNvSpPr>
          <p:nvPr/>
        </p:nvSpPr>
        <p:spPr>
          <a:xfrm>
            <a:off x="952501" y="646146"/>
            <a:ext cx="10572749" cy="62910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Hangi </a:t>
            </a:r>
            <a:r>
              <a:rPr lang="en-US" dirty="0" err="1"/>
              <a:t>Random_size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iyisi</a:t>
            </a:r>
            <a:r>
              <a:rPr lang="en-US" dirty="0"/>
              <a:t> </a:t>
            </a:r>
            <a:r>
              <a:rPr lang="en-US" dirty="0" err="1"/>
              <a:t>oldugunu</a:t>
            </a:r>
            <a:r>
              <a:rPr lang="en-US" dirty="0"/>
              <a:t> </a:t>
            </a:r>
            <a:r>
              <a:rPr lang="en-US" dirty="0" err="1"/>
              <a:t>anlamak</a:t>
            </a:r>
            <a:r>
              <a:rPr lang="en-US" dirty="0"/>
              <a:t> </a:t>
            </a:r>
            <a:r>
              <a:rPr lang="en-US" dirty="0" err="1"/>
              <a:t>icin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dongu</a:t>
            </a:r>
            <a:r>
              <a:rPr lang="en-US" dirty="0"/>
              <a:t> </a:t>
            </a:r>
            <a:r>
              <a:rPr lang="en-US" dirty="0" err="1"/>
              <a:t>olusturu</a:t>
            </a:r>
            <a:r>
              <a:rPr lang="en-US" dirty="0"/>
              <a:t> </a:t>
            </a:r>
            <a:r>
              <a:rPr lang="en-US" dirty="0" err="1"/>
              <a:t>onu</a:t>
            </a:r>
            <a:r>
              <a:rPr lang="en-US" dirty="0"/>
              <a:t> </a:t>
            </a:r>
            <a:r>
              <a:rPr lang="en-US" dirty="0" err="1"/>
              <a:t>gorsellestirdik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F3071B-104E-3577-787E-0DB9201B3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667" y="1492896"/>
            <a:ext cx="7352224" cy="4919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2444C-BD23-0AE8-6E04-E98098915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82" y="4338424"/>
            <a:ext cx="4119812" cy="187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67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EF9153-8777-40BE-856A-F36D008F5B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8651E-E032-B1F2-D462-C897187B7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837" y="453844"/>
            <a:ext cx="7670884" cy="595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80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MSE-R^2 SCORES: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741270" y="3429000"/>
            <a:ext cx="8163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u="sng" dirty="0">
                <a:solidFill>
                  <a:schemeClr val="bg1"/>
                </a:solidFill>
              </a:rPr>
              <a:t>Linear Regression :8.78 MSE – 0.888 R^2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8242DD-860A-4446-A9ED-6BCEE87AC1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02AE2-358E-4E9A-AF91-90EFED799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TextBox 8">
            <a:hlinkClick r:id="rId2"/>
            <a:extLst>
              <a:ext uri="{FF2B5EF4-FFF2-40B4-BE49-F238E27FC236}">
                <a16:creationId xmlns:a16="http://schemas.microsoft.com/office/drawing/2014/main" id="{2ADEBDAD-0143-2CFB-38F7-A26187F6B932}"/>
              </a:ext>
            </a:extLst>
          </p:cNvPr>
          <p:cNvSpPr txBox="1"/>
          <p:nvPr/>
        </p:nvSpPr>
        <p:spPr>
          <a:xfrm>
            <a:off x="652060" y="2679212"/>
            <a:ext cx="8163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u="sng" dirty="0">
                <a:solidFill>
                  <a:schemeClr val="bg1"/>
                </a:solidFill>
              </a:rPr>
              <a:t>Ridge Regression :8.37 MSE – 0.891 R^2</a:t>
            </a:r>
          </a:p>
        </p:txBody>
      </p:sp>
      <p:sp>
        <p:nvSpPr>
          <p:cNvPr id="10" name="TextBox 9">
            <a:hlinkClick r:id="rId2"/>
            <a:extLst>
              <a:ext uri="{FF2B5EF4-FFF2-40B4-BE49-F238E27FC236}">
                <a16:creationId xmlns:a16="http://schemas.microsoft.com/office/drawing/2014/main" id="{58A64619-3818-7F67-A1A4-98FF8D9091DA}"/>
              </a:ext>
            </a:extLst>
          </p:cNvPr>
          <p:cNvSpPr txBox="1"/>
          <p:nvPr/>
        </p:nvSpPr>
        <p:spPr>
          <a:xfrm>
            <a:off x="508005" y="1874920"/>
            <a:ext cx="8163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u="sng" dirty="0">
                <a:solidFill>
                  <a:schemeClr val="bg1"/>
                </a:solidFill>
              </a:rPr>
              <a:t>Lasso Regression :7.98 MSE – 0.81 R^2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9BFFFE-B5F4-203F-7AF2-C51389D8359F}"/>
              </a:ext>
            </a:extLst>
          </p:cNvPr>
          <p:cNvSpPr/>
          <p:nvPr/>
        </p:nvSpPr>
        <p:spPr>
          <a:xfrm>
            <a:off x="652061" y="1667126"/>
            <a:ext cx="5982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6CF6EB-26AC-86FC-3962-B29F5981BDEC}"/>
              </a:ext>
            </a:extLst>
          </p:cNvPr>
          <p:cNvSpPr/>
          <p:nvPr/>
        </p:nvSpPr>
        <p:spPr>
          <a:xfrm>
            <a:off x="652061" y="2473567"/>
            <a:ext cx="5982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70FD1E-E1F9-40E0-DD49-E84D886A16AE}"/>
              </a:ext>
            </a:extLst>
          </p:cNvPr>
          <p:cNvSpPr/>
          <p:nvPr/>
        </p:nvSpPr>
        <p:spPr>
          <a:xfrm>
            <a:off x="652061" y="3233210"/>
            <a:ext cx="5982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RATES: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8242DD-860A-4446-A9ED-6BCEE87AC1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02AE2-358E-4E9A-AF91-90EFED799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TextBox 8">
            <a:hlinkClick r:id="rId2"/>
            <a:extLst>
              <a:ext uri="{FF2B5EF4-FFF2-40B4-BE49-F238E27FC236}">
                <a16:creationId xmlns:a16="http://schemas.microsoft.com/office/drawing/2014/main" id="{2ADEBDAD-0143-2CFB-38F7-A26187F6B932}"/>
              </a:ext>
            </a:extLst>
          </p:cNvPr>
          <p:cNvSpPr txBox="1"/>
          <p:nvPr/>
        </p:nvSpPr>
        <p:spPr>
          <a:xfrm>
            <a:off x="5407355" y="1963020"/>
            <a:ext cx="76376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u="sng" dirty="0">
                <a:solidFill>
                  <a:schemeClr val="bg1"/>
                </a:solidFill>
              </a:rPr>
              <a:t>Random Forest : 99.3%</a:t>
            </a:r>
          </a:p>
        </p:txBody>
      </p:sp>
      <p:sp>
        <p:nvSpPr>
          <p:cNvPr id="10" name="TextBox 9">
            <a:hlinkClick r:id="rId2"/>
            <a:extLst>
              <a:ext uri="{FF2B5EF4-FFF2-40B4-BE49-F238E27FC236}">
                <a16:creationId xmlns:a16="http://schemas.microsoft.com/office/drawing/2014/main" id="{58A64619-3818-7F67-A1A4-98FF8D9091DA}"/>
              </a:ext>
            </a:extLst>
          </p:cNvPr>
          <p:cNvSpPr txBox="1"/>
          <p:nvPr/>
        </p:nvSpPr>
        <p:spPr>
          <a:xfrm>
            <a:off x="-252149" y="1943231"/>
            <a:ext cx="713633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u="sng" dirty="0">
                <a:solidFill>
                  <a:schemeClr val="bg1"/>
                </a:solidFill>
              </a:rPr>
              <a:t>Decision Tree : 100%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FAD4E7-E91D-2DE7-535B-2BE0EB5056B8}"/>
              </a:ext>
            </a:extLst>
          </p:cNvPr>
          <p:cNvSpPr/>
          <p:nvPr/>
        </p:nvSpPr>
        <p:spPr>
          <a:xfrm>
            <a:off x="539079" y="1816826"/>
            <a:ext cx="5982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B02933-1155-1126-B223-82C59BE802AC}"/>
              </a:ext>
            </a:extLst>
          </p:cNvPr>
          <p:cNvSpPr/>
          <p:nvPr/>
        </p:nvSpPr>
        <p:spPr>
          <a:xfrm>
            <a:off x="6185173" y="1816826"/>
            <a:ext cx="5982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94341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FBF84-B41C-4FA8-BD4A-97F6C064C3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2F4339-FE1A-3A85-F344-99960ABDF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94" y="1146039"/>
            <a:ext cx="10543592" cy="2699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9F32B8-7314-AA49-1EFA-CC90F8F02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948" y="4126775"/>
            <a:ext cx="3908661" cy="21742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5F5AA5-8FE6-23C6-09D1-5C60E2966A46}"/>
              </a:ext>
            </a:extLst>
          </p:cNvPr>
          <p:cNvSpPr/>
          <p:nvPr/>
        </p:nvSpPr>
        <p:spPr>
          <a:xfrm>
            <a:off x="3102296" y="130376"/>
            <a:ext cx="543796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DEGER TAHMINI</a:t>
            </a:r>
          </a:p>
        </p:txBody>
      </p:sp>
    </p:spTree>
    <p:extLst>
      <p:ext uri="{BB962C8B-B14F-4D97-AF65-F5344CB8AC3E}">
        <p14:creationId xmlns:p14="http://schemas.microsoft.com/office/powerpoint/2010/main" val="838189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8242DD-860A-4446-A9ED-6BCEE87AC1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02AE2-358E-4E9A-AF91-90EFED799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BEF060-F858-EC75-C3DE-A9A37859F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938" y="165838"/>
            <a:ext cx="3018121" cy="29634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15BCD9-52F0-4134-0071-16F0280C5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84" y="3219955"/>
            <a:ext cx="11185461" cy="6726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5991A92-FA63-2485-D10F-BA09E89D7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865" y="4114479"/>
            <a:ext cx="5642828" cy="2274924"/>
          </a:xfrm>
          <a:prstGeom prst="rect">
            <a:avLst/>
          </a:prstGeom>
          <a:ln w="190500" cap="sq">
            <a:solidFill>
              <a:schemeClr val="accent6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EEB02AD-C8D0-69FF-F403-6D72CCB11E99}"/>
                  </a:ext>
                </a:extLst>
              </p14:cNvPr>
              <p14:cNvContentPartPr/>
              <p14:nvPr/>
            </p14:nvContentPartPr>
            <p14:xfrm>
              <a:off x="3173128" y="2808830"/>
              <a:ext cx="286560" cy="232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EEB02AD-C8D0-69FF-F403-6D72CCB11E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64488" y="2800190"/>
                <a:ext cx="3042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94D7E7C-C760-0915-949C-05EAF222728A}"/>
                  </a:ext>
                </a:extLst>
              </p14:cNvPr>
              <p14:cNvContentPartPr/>
              <p14:nvPr/>
            </p14:nvContentPartPr>
            <p14:xfrm>
              <a:off x="3190048" y="2811710"/>
              <a:ext cx="302400" cy="2336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94D7E7C-C760-0915-949C-05EAF222728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81408" y="2802710"/>
                <a:ext cx="32004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4E4F9E2-3D56-9112-0C6E-A605040155D1}"/>
                  </a:ext>
                </a:extLst>
              </p14:cNvPr>
              <p14:cNvContentPartPr/>
              <p14:nvPr/>
            </p14:nvContentPartPr>
            <p14:xfrm>
              <a:off x="3313888" y="2980910"/>
              <a:ext cx="45360" cy="101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4E4F9E2-3D56-9112-0C6E-A605040155D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05248" y="2972270"/>
                <a:ext cx="63000" cy="11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125C867-6635-0325-03DD-D7B934FF6572}"/>
              </a:ext>
            </a:extLst>
          </p:cNvPr>
          <p:cNvGrpSpPr/>
          <p:nvPr/>
        </p:nvGrpSpPr>
        <p:grpSpPr>
          <a:xfrm>
            <a:off x="3302368" y="2038430"/>
            <a:ext cx="68400" cy="946080"/>
            <a:chOff x="3302368" y="2038430"/>
            <a:chExt cx="68400" cy="94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AF6B7F7-60CE-2B7E-4659-4CC3C8C92F7D}"/>
                    </a:ext>
                  </a:extLst>
                </p14:cNvPr>
                <p14:cNvContentPartPr/>
                <p14:nvPr/>
              </p14:nvContentPartPr>
              <p14:xfrm>
                <a:off x="3316048" y="2061830"/>
                <a:ext cx="43200" cy="515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AF6B7F7-60CE-2B7E-4659-4CC3C8C92F7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07408" y="2052830"/>
                  <a:ext cx="6084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C3A3EA6-71CF-0E5F-F05E-F3FA082C291C}"/>
                    </a:ext>
                  </a:extLst>
                </p14:cNvPr>
                <p14:cNvContentPartPr/>
                <p14:nvPr/>
              </p14:nvContentPartPr>
              <p14:xfrm>
                <a:off x="3330808" y="2295470"/>
                <a:ext cx="360" cy="689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C3A3EA6-71CF-0E5F-F05E-F3FA082C291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21808" y="2286470"/>
                  <a:ext cx="18000" cy="70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1B6FDC0-F9EF-3AF8-5DE0-82D01236C72C}"/>
                    </a:ext>
                  </a:extLst>
                </p14:cNvPr>
                <p14:cNvContentPartPr/>
                <p14:nvPr/>
              </p14:nvContentPartPr>
              <p14:xfrm>
                <a:off x="3302368" y="2038430"/>
                <a:ext cx="68400" cy="826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1B6FDC0-F9EF-3AF8-5DE0-82D01236C72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93368" y="2029430"/>
                  <a:ext cx="86040" cy="84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38785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8242DD-860A-4446-A9ED-6BCEE87AC1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02AE2-358E-4E9A-AF91-90EFED799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3DA020-E7E4-43FC-08D3-60A78304D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807" y="150031"/>
            <a:ext cx="10136386" cy="640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47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00" y="546218"/>
            <a:ext cx="10104124" cy="1517356"/>
          </a:xfrm>
        </p:spPr>
        <p:txBody>
          <a:bodyPr/>
          <a:lstStyle/>
          <a:p>
            <a:r>
              <a:rPr lang="en-US" b="1" dirty="0"/>
              <a:t>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2BBAB-4628-42F5-BF78-BE0E59475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6922" y="3166824"/>
            <a:ext cx="10090287" cy="1517356"/>
          </a:xfrm>
        </p:spPr>
        <p:txBody>
          <a:bodyPr/>
          <a:lstStyle/>
          <a:p>
            <a:r>
              <a:rPr lang="en-US" sz="4000" b="1" dirty="0"/>
              <a:t>2020280014-Murat Ferhat DERYA</a:t>
            </a:r>
          </a:p>
          <a:p>
            <a:r>
              <a:rPr lang="en-US" sz="4000" b="1" dirty="0"/>
              <a:t>2020280006-Semih AYSAN</a:t>
            </a:r>
          </a:p>
          <a:p>
            <a:endParaRPr lang="en-US" sz="40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118D49-CA48-4C57-A37C-31BAA753812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09597" y="5908728"/>
            <a:ext cx="4367531" cy="288000"/>
          </a:xfrm>
        </p:spPr>
        <p:txBody>
          <a:bodyPr/>
          <a:lstStyle/>
          <a:p>
            <a:r>
              <a:rPr lang="en-US" dirty="0">
                <a:hlinkClick r:id="rId2"/>
              </a:rPr>
              <a:t>Life Expectancy (WHO) (kaggle.com)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26BF0-5F0E-4D61-B97D-E6ED486CD8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F144F47-1428-C44A-2732-5A1389D8D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Encoding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1831BDC-C747-6C99-A475-9C2602E3B7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Tek </a:t>
            </a:r>
            <a:r>
              <a:rPr lang="en-US" dirty="0" err="1"/>
              <a:t>sayisal</a:t>
            </a:r>
            <a:r>
              <a:rPr lang="en-US" dirty="0"/>
              <a:t> </a:t>
            </a:r>
            <a:r>
              <a:rPr lang="en-US" dirty="0" err="1"/>
              <a:t>olmayan</a:t>
            </a:r>
            <a:r>
              <a:rPr lang="en-US" dirty="0"/>
              <a:t> </a:t>
            </a:r>
            <a:r>
              <a:rPr lang="en-US" dirty="0" err="1"/>
              <a:t>verimizi</a:t>
            </a:r>
            <a:r>
              <a:rPr lang="en-US" dirty="0"/>
              <a:t> encoding </a:t>
            </a:r>
            <a:r>
              <a:rPr lang="en-US" dirty="0" err="1"/>
              <a:t>yaparak</a:t>
            </a:r>
            <a:r>
              <a:rPr lang="en-US" dirty="0"/>
              <a:t> </a:t>
            </a:r>
            <a:r>
              <a:rPr lang="en-US" dirty="0" err="1"/>
              <a:t>sayisal</a:t>
            </a:r>
            <a:r>
              <a:rPr lang="en-US" dirty="0"/>
              <a:t> </a:t>
            </a:r>
            <a:r>
              <a:rPr lang="en-US" dirty="0" err="1"/>
              <a:t>veriye</a:t>
            </a:r>
            <a:r>
              <a:rPr lang="en-US" dirty="0"/>
              <a:t> </a:t>
            </a:r>
            <a:r>
              <a:rPr lang="en-US" dirty="0" err="1"/>
              <a:t>cevirdik</a:t>
            </a:r>
            <a:r>
              <a:rPr lang="en-US" dirty="0"/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091EA5-2D64-D978-6343-17BC52707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3397939"/>
            <a:ext cx="10942958" cy="243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93459"/>
            <a:ext cx="5635752" cy="821065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D8D83-8EE8-4757-A48D-197DCB8CB8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2DB77B-F920-E44A-8C92-8C3E9116D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2090737"/>
            <a:ext cx="5057775" cy="1495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02AC13-4E49-F399-56BC-677C5D68C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3704901"/>
            <a:ext cx="3724275" cy="14838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8F08F6-F126-A049-BEC8-FC0D8E931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225" y="5396141"/>
            <a:ext cx="10439400" cy="10191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C8521A-E34C-2822-7EF0-464712A07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700" y="2109463"/>
            <a:ext cx="4229538" cy="219107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1" y="646146"/>
            <a:ext cx="10515599" cy="629105"/>
          </a:xfrm>
        </p:spPr>
        <p:txBody>
          <a:bodyPr/>
          <a:lstStyle/>
          <a:p>
            <a:r>
              <a:rPr lang="en-US" dirty="0"/>
              <a:t>Hangi </a:t>
            </a:r>
            <a:r>
              <a:rPr lang="en-US" dirty="0" err="1"/>
              <a:t>test_size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iyisi</a:t>
            </a:r>
            <a:r>
              <a:rPr lang="en-US" dirty="0"/>
              <a:t> </a:t>
            </a:r>
            <a:r>
              <a:rPr lang="en-US" dirty="0" err="1"/>
              <a:t>oldugunu</a:t>
            </a:r>
            <a:r>
              <a:rPr lang="en-US" dirty="0"/>
              <a:t> </a:t>
            </a:r>
            <a:r>
              <a:rPr lang="en-US" dirty="0" err="1"/>
              <a:t>anlamak</a:t>
            </a:r>
            <a:r>
              <a:rPr lang="en-US" dirty="0"/>
              <a:t> </a:t>
            </a:r>
            <a:r>
              <a:rPr lang="en-US" dirty="0" err="1"/>
              <a:t>icin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dongu</a:t>
            </a:r>
            <a:r>
              <a:rPr lang="en-US" dirty="0"/>
              <a:t> </a:t>
            </a:r>
            <a:r>
              <a:rPr lang="en-US" dirty="0" err="1"/>
              <a:t>olusturup</a:t>
            </a:r>
            <a:r>
              <a:rPr lang="en-US" dirty="0"/>
              <a:t> </a:t>
            </a:r>
            <a:r>
              <a:rPr lang="en-US" dirty="0" err="1"/>
              <a:t>onu</a:t>
            </a:r>
            <a:r>
              <a:rPr lang="en-US" dirty="0"/>
              <a:t> </a:t>
            </a:r>
            <a:r>
              <a:rPr lang="en-US" dirty="0" err="1"/>
              <a:t>gorsellestirdik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EF9153-8777-40BE-856A-F36D008F5B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6CAC1-AD52-A222-E34F-9075A24E9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2300287"/>
            <a:ext cx="8810625" cy="268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EF9153-8777-40BE-856A-F36D008F5B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C49DFE5-4948-7FD2-0FD3-2171E7EEA969}"/>
              </a:ext>
            </a:extLst>
          </p:cNvPr>
          <p:cNvSpPr txBox="1">
            <a:spLocks/>
          </p:cNvSpPr>
          <p:nvPr/>
        </p:nvSpPr>
        <p:spPr>
          <a:xfrm>
            <a:off x="952501" y="646146"/>
            <a:ext cx="10515599" cy="62910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Hangi </a:t>
            </a:r>
            <a:r>
              <a:rPr lang="en-US" dirty="0" err="1"/>
              <a:t>test_size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iyisi</a:t>
            </a:r>
            <a:r>
              <a:rPr lang="en-US" dirty="0"/>
              <a:t> </a:t>
            </a:r>
            <a:r>
              <a:rPr lang="en-US" dirty="0" err="1"/>
              <a:t>oldugunu</a:t>
            </a:r>
            <a:r>
              <a:rPr lang="en-US" dirty="0"/>
              <a:t> </a:t>
            </a:r>
            <a:r>
              <a:rPr lang="en-US" dirty="0" err="1"/>
              <a:t>anlamak</a:t>
            </a:r>
            <a:r>
              <a:rPr lang="en-US" dirty="0"/>
              <a:t> </a:t>
            </a:r>
            <a:r>
              <a:rPr lang="en-US" dirty="0" err="1"/>
              <a:t>icin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dongu</a:t>
            </a:r>
            <a:r>
              <a:rPr lang="en-US" dirty="0"/>
              <a:t> </a:t>
            </a:r>
            <a:r>
              <a:rPr lang="en-US" dirty="0" err="1"/>
              <a:t>olusturu</a:t>
            </a:r>
            <a:r>
              <a:rPr lang="en-US" dirty="0"/>
              <a:t> </a:t>
            </a:r>
            <a:r>
              <a:rPr lang="en-US" dirty="0" err="1"/>
              <a:t>onu</a:t>
            </a:r>
            <a:r>
              <a:rPr lang="en-US" dirty="0"/>
              <a:t> </a:t>
            </a:r>
            <a:r>
              <a:rPr lang="en-US" dirty="0" err="1"/>
              <a:t>gorsellestirdik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2A4D9E-6412-A929-4F00-4A051D610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224" y="1273635"/>
            <a:ext cx="7352371" cy="50274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B969F8-39BA-8ED3-1D0E-5CDB6D099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05" y="4209045"/>
            <a:ext cx="3864558" cy="190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95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C49DFE5-4948-7FD2-0FD3-2171E7EEA969}"/>
              </a:ext>
            </a:extLst>
          </p:cNvPr>
          <p:cNvSpPr txBox="1">
            <a:spLocks/>
          </p:cNvSpPr>
          <p:nvPr/>
        </p:nvSpPr>
        <p:spPr>
          <a:xfrm>
            <a:off x="952501" y="646146"/>
            <a:ext cx="10515599" cy="62910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Hangi </a:t>
            </a:r>
            <a:r>
              <a:rPr lang="en-US" dirty="0" err="1"/>
              <a:t>Random_state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iyisi</a:t>
            </a:r>
            <a:r>
              <a:rPr lang="en-US" dirty="0"/>
              <a:t> </a:t>
            </a:r>
            <a:r>
              <a:rPr lang="en-US" dirty="0" err="1"/>
              <a:t>oldugunu</a:t>
            </a:r>
            <a:r>
              <a:rPr lang="en-US" dirty="0"/>
              <a:t> </a:t>
            </a:r>
            <a:r>
              <a:rPr lang="en-US" dirty="0" err="1"/>
              <a:t>anlamak</a:t>
            </a:r>
            <a:r>
              <a:rPr lang="en-US" dirty="0"/>
              <a:t> </a:t>
            </a:r>
            <a:r>
              <a:rPr lang="en-US" dirty="0" err="1"/>
              <a:t>icin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dongu</a:t>
            </a:r>
            <a:r>
              <a:rPr lang="en-US" dirty="0"/>
              <a:t> </a:t>
            </a:r>
            <a:r>
              <a:rPr lang="en-US" dirty="0" err="1"/>
              <a:t>olusturu</a:t>
            </a:r>
            <a:r>
              <a:rPr lang="en-US" dirty="0"/>
              <a:t> </a:t>
            </a:r>
            <a:r>
              <a:rPr lang="en-US" dirty="0" err="1"/>
              <a:t>onu</a:t>
            </a:r>
            <a:r>
              <a:rPr lang="en-US" dirty="0"/>
              <a:t> </a:t>
            </a:r>
            <a:r>
              <a:rPr lang="en-US" dirty="0" err="1"/>
              <a:t>gorsellestirdik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53E08-E3FC-0DAA-C497-D499B5FE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041" y="1369317"/>
            <a:ext cx="7266256" cy="5114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261BE4-CBF1-E215-463C-AC1D25CCF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82" y="4155134"/>
            <a:ext cx="3960845" cy="196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42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C49DFE5-4948-7FD2-0FD3-2171E7EEA969}"/>
              </a:ext>
            </a:extLst>
          </p:cNvPr>
          <p:cNvSpPr txBox="1">
            <a:spLocks/>
          </p:cNvSpPr>
          <p:nvPr/>
        </p:nvSpPr>
        <p:spPr>
          <a:xfrm>
            <a:off x="952501" y="646146"/>
            <a:ext cx="10515599" cy="62910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Hangi </a:t>
            </a:r>
            <a:r>
              <a:rPr lang="en-US" dirty="0" err="1"/>
              <a:t>Random_state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iyisi</a:t>
            </a:r>
            <a:r>
              <a:rPr lang="en-US" dirty="0"/>
              <a:t> </a:t>
            </a:r>
            <a:r>
              <a:rPr lang="en-US" dirty="0" err="1"/>
              <a:t>oldugunu</a:t>
            </a:r>
            <a:r>
              <a:rPr lang="en-US" dirty="0"/>
              <a:t> </a:t>
            </a:r>
            <a:r>
              <a:rPr lang="en-US" dirty="0" err="1"/>
              <a:t>anlamak</a:t>
            </a:r>
            <a:r>
              <a:rPr lang="en-US" dirty="0"/>
              <a:t> </a:t>
            </a:r>
            <a:r>
              <a:rPr lang="en-US" dirty="0" err="1"/>
              <a:t>icin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dongu</a:t>
            </a:r>
            <a:r>
              <a:rPr lang="en-US" dirty="0"/>
              <a:t> </a:t>
            </a:r>
            <a:r>
              <a:rPr lang="en-US" dirty="0" err="1"/>
              <a:t>olusturu</a:t>
            </a:r>
            <a:r>
              <a:rPr lang="en-US" dirty="0"/>
              <a:t> </a:t>
            </a:r>
            <a:r>
              <a:rPr lang="en-US" dirty="0" err="1"/>
              <a:t>onu</a:t>
            </a:r>
            <a:r>
              <a:rPr lang="en-US" dirty="0"/>
              <a:t> </a:t>
            </a:r>
            <a:r>
              <a:rPr lang="en-US" dirty="0" err="1"/>
              <a:t>gorsellestirdik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50D9E-3C75-FCE7-3002-9AB50950F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927" y="1275251"/>
            <a:ext cx="7456882" cy="5041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14571B-C13D-5FFE-AD16-D8729E9D0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53" y="4021494"/>
            <a:ext cx="4240268" cy="229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80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93459"/>
            <a:ext cx="6044744" cy="821065"/>
          </a:xfrm>
        </p:spPr>
        <p:txBody>
          <a:bodyPr>
            <a:normAutofit fontScale="90000"/>
          </a:bodyPr>
          <a:lstStyle/>
          <a:p>
            <a:r>
              <a:rPr lang="en-US" dirty="0"/>
              <a:t>2- RIDGE REGRESSION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D8D83-8EE8-4757-A48D-197DCB8CB8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95CF47-E999-4025-EF07-3D37E708F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64" y="2109463"/>
            <a:ext cx="3819525" cy="15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CD75AA-A6BC-3652-1ABC-FC386A11D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64" y="5393066"/>
            <a:ext cx="10182225" cy="742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22A2FF-2B01-8372-5F53-2F9458BCA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467" y="2282922"/>
            <a:ext cx="4547889" cy="164993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74428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98</TotalTime>
  <Words>401</Words>
  <Application>Microsoft Office PowerPoint</Application>
  <PresentationFormat>Widescreen</PresentationFormat>
  <Paragraphs>94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Franklin Gothic Book</vt:lpstr>
      <vt:lpstr>Gill Sans MT</vt:lpstr>
      <vt:lpstr>Office Theme</vt:lpstr>
      <vt:lpstr>Hayat Beklentisi</vt:lpstr>
      <vt:lpstr>Verimizi Hatirlayalim</vt:lpstr>
      <vt:lpstr>Label Encoding</vt:lpstr>
      <vt:lpstr>LINEAR REGRESSION</vt:lpstr>
      <vt:lpstr>PowerPoint Presentation</vt:lpstr>
      <vt:lpstr>PowerPoint Presentation</vt:lpstr>
      <vt:lpstr>PowerPoint Presentation</vt:lpstr>
      <vt:lpstr>PowerPoint Presentation</vt:lpstr>
      <vt:lpstr>2- RIDGE REGRESSION</vt:lpstr>
      <vt:lpstr>PowerPoint Presentation</vt:lpstr>
      <vt:lpstr>PowerPoint Presentation</vt:lpstr>
      <vt:lpstr>PowerPoint Presentation</vt:lpstr>
      <vt:lpstr>3-LOSSO REGRESSION</vt:lpstr>
      <vt:lpstr>PowerPoint Presentation</vt:lpstr>
      <vt:lpstr>PowerPoint Presentation</vt:lpstr>
      <vt:lpstr>4-Decision Tree</vt:lpstr>
      <vt:lpstr>PowerPoint Presentation</vt:lpstr>
      <vt:lpstr>PowerPoint Presentation</vt:lpstr>
      <vt:lpstr>PowerPoint Presentation</vt:lpstr>
      <vt:lpstr>5-Random Forest</vt:lpstr>
      <vt:lpstr>PowerPoint Presentation</vt:lpstr>
      <vt:lpstr>PowerPoint Presentation</vt:lpstr>
      <vt:lpstr>PowerPoint Presentation</vt:lpstr>
      <vt:lpstr>MSE-R^2 SCORES:</vt:lpstr>
      <vt:lpstr>ACCURACY RATES:</vt:lpstr>
      <vt:lpstr>PowerPoint Presentation</vt:lpstr>
      <vt:lpstr>PowerPoint Presentation</vt:lpstr>
      <vt:lpstr>PowerPoint Presentation</vt:lpstr>
      <vt:lpstr>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Hayat Beklentisi</dc:title>
  <dc:creator>Murat Ferhat DERYA</dc:creator>
  <cp:lastModifiedBy>Murat Ferhat DERYA</cp:lastModifiedBy>
  <cp:revision>3</cp:revision>
  <dcterms:created xsi:type="dcterms:W3CDTF">2024-05-12T18:40:44Z</dcterms:created>
  <dcterms:modified xsi:type="dcterms:W3CDTF">2024-05-12T21:26:07Z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